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64" d="100"/>
          <a:sy n="64" d="100"/>
        </p:scale>
        <p:origin x="900" y="-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22A0294-C954-4E48-8EE7-8959E7B732A0}" type="datetimeFigureOut">
              <a:rPr lang="fa-IR" smtClean="0"/>
              <a:t>14/02/1446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690DC3CF-AF6B-4C17-8AD7-0CD4A95BA4A3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360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DC3CF-AF6B-4C17-8AD7-0CD4A95BA4A3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623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43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2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6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5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9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0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1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D85C-CBDF-496E-8CA4-4AEC14C2BCE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198C5-874D-4FD1-81BD-ABF976D6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2154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7519" y="-32905"/>
            <a:ext cx="45719" cy="7296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25717" y="-32904"/>
            <a:ext cx="12573131" cy="9532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08" y="326820"/>
            <a:ext cx="1779885" cy="21456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679" y="3783879"/>
            <a:ext cx="11861504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رزومه ارزیابان: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سوابق کاری: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 از 1376 تا 1378 در شرکت صا ایران در بخش مهندسی معکوس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2-از 1378 تا 1380 در شرکت مخابرات کرمانشاه در بخش نگهداری و تعمیرات سوئیچ های مخابراتی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3-از 1380 تا 1403 در مجتمع فولاد مبارکه در بخش برنامه ریزی و کنترل فرایند نت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fa-IR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سوابق تحصیلی: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1-مدرک کارشناسی برق با گرایش الکترونیک از دانشگاه تبریز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2-مدرک کارشناسی ارشد مهندسی صتایع با گرایش مهندسی سیستم و یهره وری از دانشگاه صنعتی اصفهان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endParaRPr lang="fa-IR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سوابق آموزشی:</a:t>
            </a:r>
            <a:endParaRPr lang="en-US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1- مدرس مرگز آموزش فولاد مبارکه در حوزه نگهداشت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fa-IR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2-ارائه دوره های  آموزشی در حوزه نگهداشت در سایر صنایع</a:t>
            </a:r>
            <a:endParaRPr lang="fa-IR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8" y="64786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6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102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Dabirkhaneh</dc:creator>
  <cp:lastModifiedBy>حمیدرضا صیدماهیدشتی</cp:lastModifiedBy>
  <cp:revision>12</cp:revision>
  <dcterms:created xsi:type="dcterms:W3CDTF">2023-10-22T04:42:07Z</dcterms:created>
  <dcterms:modified xsi:type="dcterms:W3CDTF">2024-08-19T09:40:48Z</dcterms:modified>
</cp:coreProperties>
</file>